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2" r:id="rId5"/>
    <p:sldId id="259" r:id="rId6"/>
    <p:sldId id="27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00"/>
    <a:srgbClr val="CC6600"/>
    <a:srgbClr val="993300"/>
    <a:srgbClr val="FF9966"/>
    <a:srgbClr val="9A0000"/>
    <a:srgbClr val="260FB1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2" autoAdjust="0"/>
    <p:restoredTop sz="94660"/>
  </p:normalViewPr>
  <p:slideViewPr>
    <p:cSldViewPr>
      <p:cViewPr varScale="1">
        <p:scale>
          <a:sx n="67" d="100"/>
          <a:sy n="67" d="100"/>
        </p:scale>
        <p:origin x="3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85728"/>
            <a:ext cx="8229600" cy="3286148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rgbClr val="002060"/>
                </a:solidFill>
                <a:latin typeface="+mn-lt"/>
              </a:rPr>
              <a:t>Педагогі</a:t>
            </a:r>
            <a:r>
              <a:rPr lang="ru-RU" sz="4000" dirty="0" smtClean="0">
                <a:solidFill>
                  <a:srgbClr val="002060"/>
                </a:solidFill>
                <a:latin typeface="+mn-lt"/>
              </a:rPr>
              <a:t> – УДЗЕЛЬНІКІ ВЯЛІКАЙ АЙЧЫННАЙ </a:t>
            </a:r>
            <a:r>
              <a:rPr lang="ru-RU" sz="4000" dirty="0" err="1" smtClean="0">
                <a:solidFill>
                  <a:srgbClr val="002060"/>
                </a:solidFill>
                <a:latin typeface="+mn-lt"/>
              </a:rPr>
              <a:t>ВаЙНЫ</a:t>
            </a:r>
            <a:endParaRPr lang="ru-RU" sz="40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141___09\IMG_32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3356" y="2888880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User\Desktop\141___09\IMG_3228.JPG"/>
          <p:cNvPicPr/>
          <p:nvPr/>
        </p:nvPicPr>
        <p:blipFill rotWithShape="1">
          <a:blip r:embed="rId3" cstate="print"/>
          <a:srcRect l="46628" t="5589" r="3042"/>
          <a:stretch/>
        </p:blipFill>
        <p:spPr bwMode="auto">
          <a:xfrm>
            <a:off x="3347758" y="1484784"/>
            <a:ext cx="252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141___09\IMG_3230.JPG"/>
          <p:cNvPicPr/>
          <p:nvPr/>
        </p:nvPicPr>
        <p:blipFill rotWithShape="1">
          <a:blip r:embed="rId4" cstate="print"/>
          <a:srcRect l="4905" t="8561"/>
          <a:stretch/>
        </p:blipFill>
        <p:spPr bwMode="auto">
          <a:xfrm rot="5400000">
            <a:off x="5472160" y="1304704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347048" cy="1177850"/>
          </a:xfrm>
        </p:spPr>
        <p:txBody>
          <a:bodyPr>
            <a:normAutofit/>
          </a:bodyPr>
          <a:lstStyle/>
          <a:p>
            <a:r>
              <a:rPr lang="be-BY" sz="3400" i="1" dirty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Будынак  Ходараўскай </a:t>
            </a:r>
            <a:r>
              <a:rPr lang="be-BY" sz="3400" i="1" dirty="0" smtClean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be-BY" sz="3400" i="1" dirty="0" smtClean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</a:br>
            <a:r>
              <a:rPr lang="be-BY" sz="3400" i="1" dirty="0" smtClean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пачатковай </a:t>
            </a:r>
            <a:r>
              <a:rPr lang="be-BY" sz="3400" i="1" dirty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школы</a:t>
            </a:r>
            <a:endParaRPr lang="ru-RU" sz="3400" i="1" dirty="0">
              <a:solidFill>
                <a:srgbClr val="800000"/>
              </a:solidFill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User\Desktop\146___02\IMG_3520.JPG"/>
          <p:cNvPicPr>
            <a:picLocks noChangeAspect="1" noChangeArrowheads="1"/>
          </p:cNvPicPr>
          <p:nvPr/>
        </p:nvPicPr>
        <p:blipFill rotWithShape="1">
          <a:blip r:embed="rId2" cstate="print"/>
          <a:srcRect t="13333" b="11389"/>
          <a:stretch/>
        </p:blipFill>
        <p:spPr bwMode="auto">
          <a:xfrm>
            <a:off x="1043608" y="1798538"/>
            <a:ext cx="6876256" cy="424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74887"/>
            <a:ext cx="6768752" cy="845951"/>
          </a:xfrm>
        </p:spPr>
        <p:txBody>
          <a:bodyPr>
            <a:normAutofit/>
          </a:bodyPr>
          <a:lstStyle/>
          <a:p>
            <a:r>
              <a:rPr lang="be-BY" sz="3700" dirty="0">
                <a:solidFill>
                  <a:srgbClr val="002060"/>
                </a:solidFill>
              </a:rPr>
              <a:t>Маладая сям’я </a:t>
            </a:r>
            <a:r>
              <a:rPr lang="be-BY" sz="3700" dirty="0" smtClean="0">
                <a:solidFill>
                  <a:srgbClr val="002060"/>
                </a:solidFill>
              </a:rPr>
              <a:t>настаўніка</a:t>
            </a:r>
            <a:endParaRPr lang="ru-RU" sz="37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User\Desktop\IMG_1635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71687" y="1628800"/>
            <a:ext cx="4144641" cy="455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764704"/>
            <a:ext cx="3682752" cy="5760640"/>
          </a:xfrm>
        </p:spPr>
        <p:txBody>
          <a:bodyPr>
            <a:normAutofit/>
          </a:bodyPr>
          <a:lstStyle/>
          <a:p>
            <a:r>
              <a:rPr lang="be-BY" sz="2600" dirty="0" smtClean="0">
                <a:solidFill>
                  <a:srgbClr val="002060"/>
                </a:solidFill>
              </a:rPr>
              <a:t>Прашэнне рэктарата Гомельскага дзяржаўнага педагагічнага інстытута аб уладкаванні на працу ў Ходараўскую сярэднюю школу аспіранта кафедры фізіялогіі раслін Лаўрукевіча Івана Іванавіча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User\Desktop\141___09\IMG_3234.JPG"/>
          <p:cNvPicPr/>
          <p:nvPr/>
        </p:nvPicPr>
        <p:blipFill rotWithShape="1">
          <a:blip r:embed="rId2" cstate="print"/>
          <a:srcRect l="4903" t="6705" r="11189"/>
          <a:stretch/>
        </p:blipFill>
        <p:spPr bwMode="auto">
          <a:xfrm rot="5400000">
            <a:off x="3890504" y="1302184"/>
            <a:ext cx="5384601" cy="4309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51843"/>
            <a:ext cx="7283152" cy="1642194"/>
          </a:xfrm>
        </p:spPr>
        <p:txBody>
          <a:bodyPr>
            <a:normAutofit/>
          </a:bodyPr>
          <a:lstStyle/>
          <a:p>
            <a:r>
              <a:rPr lang="be-BY" sz="2800" dirty="0" smtClean="0">
                <a:solidFill>
                  <a:srgbClr val="002060"/>
                </a:solidFill>
              </a:rPr>
              <a:t>           Магіла</a:t>
            </a:r>
            <a:r>
              <a:rPr lang="be-BY" sz="2800" dirty="0" smtClean="0">
                <a:solidFill>
                  <a:srgbClr val="002060"/>
                </a:solidFill>
              </a:rPr>
              <a:t>, дзе пахаваны Лаўрукевіч Іван Іванавіч (могілкі каля вёскі Зіновічы Лідскага раёна)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User\Desktop\141___09\IMG_32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680" y="2060848"/>
            <a:ext cx="561662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4154494"/>
          </a:xfrm>
        </p:spPr>
        <p:txBody>
          <a:bodyPr>
            <a:normAutofit/>
          </a:bodyPr>
          <a:lstStyle/>
          <a:p>
            <a:r>
              <a:rPr lang="be-BY" sz="3600" dirty="0" smtClean="0">
                <a:solidFill>
                  <a:srgbClr val="002060"/>
                </a:solidFill>
              </a:rPr>
              <a:t>ГІСТОРЫЯ ЖЫЦЦЯ І ДЗЕЙНАСЦІ ВЕТЭРАНА ВЯЛІКАЙ АЙЧЫННАЙ ВАЙНЫ, </a:t>
            </a:r>
            <a:r>
              <a:rPr lang="be-BY" sz="3600" dirty="0" smtClean="0">
                <a:solidFill>
                  <a:srgbClr val="002060"/>
                </a:solidFill>
              </a:rPr>
              <a:t>ПАРТЫЗАНА-ВЯЗНЯ</a:t>
            </a:r>
            <a:br>
              <a:rPr lang="be-BY" sz="3600" dirty="0" smtClean="0">
                <a:solidFill>
                  <a:srgbClr val="002060"/>
                </a:solidFill>
              </a:rPr>
            </a:br>
            <a:r>
              <a:rPr lang="be-BY" sz="3600" dirty="0">
                <a:solidFill>
                  <a:srgbClr val="002060"/>
                </a:solidFill>
              </a:rPr>
              <a:t/>
            </a:r>
            <a:br>
              <a:rPr lang="be-BY" sz="3600" dirty="0">
                <a:solidFill>
                  <a:srgbClr val="002060"/>
                </a:solidFill>
              </a:rPr>
            </a:br>
            <a:r>
              <a:rPr lang="be-BY" dirty="0" smtClean="0">
                <a:solidFill>
                  <a:srgbClr val="002060"/>
                </a:solidFill>
              </a:rPr>
              <a:t>ЛАЎРУКЕВІЧА </a:t>
            </a:r>
            <a:r>
              <a:rPr lang="be-BY" dirty="0" smtClean="0">
                <a:solidFill>
                  <a:srgbClr val="002060"/>
                </a:solidFill>
              </a:rPr>
              <a:t>ІВАНА ІВАНАВІЧА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3543300" cy="2434005"/>
          </a:xfrm>
        </p:spPr>
        <p:txBody>
          <a:bodyPr>
            <a:normAutofit/>
          </a:bodyPr>
          <a:lstStyle/>
          <a:p>
            <a:r>
              <a:rPr lang="be-BY" sz="3600" dirty="0" smtClean="0">
                <a:solidFill>
                  <a:srgbClr val="002060"/>
                </a:solidFill>
              </a:rPr>
              <a:t>ЛАЎРУКЕВІЧ</a:t>
            </a:r>
            <a:br>
              <a:rPr lang="be-BY" sz="3600" dirty="0" smtClean="0">
                <a:solidFill>
                  <a:srgbClr val="002060"/>
                </a:solidFill>
              </a:rPr>
            </a:br>
            <a:r>
              <a:rPr lang="be-BY" sz="3600" dirty="0" smtClean="0">
                <a:solidFill>
                  <a:srgbClr val="002060"/>
                </a:solidFill>
              </a:rPr>
              <a:t>ІВАН</a:t>
            </a:r>
            <a:br>
              <a:rPr lang="be-BY" sz="3600" dirty="0" smtClean="0">
                <a:solidFill>
                  <a:srgbClr val="002060"/>
                </a:solidFill>
              </a:rPr>
            </a:br>
            <a:r>
              <a:rPr lang="be-BY" sz="3600" dirty="0" smtClean="0">
                <a:solidFill>
                  <a:srgbClr val="002060"/>
                </a:solidFill>
              </a:rPr>
              <a:t>ІВАНАВІЧ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146___02\IMG_35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3240"/>
          <a:stretch/>
        </p:blipFill>
        <p:spPr bwMode="auto">
          <a:xfrm rot="5400000">
            <a:off x="3898685" y="1294003"/>
            <a:ext cx="4608512" cy="383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3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947" y="260648"/>
            <a:ext cx="849610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Вёска, </a:t>
            </a:r>
            <a:r>
              <a:rPr lang="ru-RU" sz="3400" i="1" dirty="0" err="1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жыхары</a:t>
            </a:r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3400" i="1" dirty="0" err="1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якой</a:t>
            </a:r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3400" i="1" dirty="0" err="1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яшчэ</a:t>
            </a:r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3400" i="1" dirty="0" err="1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памятаюць</a:t>
            </a:r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400" i="1" dirty="0" err="1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падзеі</a:t>
            </a:r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3400" i="1" dirty="0" err="1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тых</a:t>
            </a:r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3400" i="1" dirty="0" err="1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далёкіх</a:t>
            </a:r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400" i="1" dirty="0" err="1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часоў</a:t>
            </a:r>
            <a:r>
              <a:rPr lang="ru-RU" sz="3400" i="1" dirty="0" smtClean="0">
                <a:solidFill>
                  <a:srgbClr val="80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ru-RU" sz="3400" i="1" dirty="0">
              <a:solidFill>
                <a:srgbClr val="8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e-BY" dirty="0" smtClean="0">
                <a:solidFill>
                  <a:srgbClr val="002060"/>
                </a:solidFill>
              </a:rPr>
              <a:t>Бацькі:</a:t>
            </a:r>
            <a:br>
              <a:rPr lang="be-BY" dirty="0" smtClean="0">
                <a:solidFill>
                  <a:srgbClr val="002060"/>
                </a:solidFill>
              </a:rPr>
            </a:br>
            <a:r>
              <a:rPr lang="be-BY" dirty="0" smtClean="0">
                <a:solidFill>
                  <a:srgbClr val="002060"/>
                </a:solidFill>
              </a:rPr>
              <a:t>Паліна </a:t>
            </a:r>
            <a:r>
              <a:rPr lang="be-BY" dirty="0" smtClean="0">
                <a:solidFill>
                  <a:srgbClr val="002060"/>
                </a:solidFill>
              </a:rPr>
              <a:t>і Іван Лаўрукевічы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User\Desktop\141___09\IMG_3222.JPG"/>
          <p:cNvPicPr>
            <a:picLocks noGrp="1"/>
          </p:cNvPicPr>
          <p:nvPr>
            <p:ph idx="1"/>
          </p:nvPr>
        </p:nvPicPr>
        <p:blipFill>
          <a:blip r:embed="rId2" cstate="print"/>
          <a:srcRect l="23731" t="13462" r="28648"/>
          <a:stretch>
            <a:fillRect/>
          </a:stretch>
        </p:blipFill>
        <p:spPr bwMode="auto">
          <a:xfrm>
            <a:off x="1259632" y="2006550"/>
            <a:ext cx="288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141___09\IMG_3221.JPG"/>
          <p:cNvPicPr/>
          <p:nvPr/>
        </p:nvPicPr>
        <p:blipFill>
          <a:blip r:embed="rId3" cstate="print"/>
          <a:srcRect l="29022" t="1570" r="26384" b="17713"/>
          <a:stretch>
            <a:fillRect/>
          </a:stretch>
        </p:blipFill>
        <p:spPr bwMode="auto">
          <a:xfrm>
            <a:off x="4932040" y="2006550"/>
            <a:ext cx="288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936" y="836712"/>
            <a:ext cx="8229600" cy="1143000"/>
          </a:xfrm>
        </p:spPr>
        <p:txBody>
          <a:bodyPr>
            <a:normAutofit/>
          </a:bodyPr>
          <a:lstStyle/>
          <a:p>
            <a:r>
              <a:rPr lang="be-BY" sz="3400" i="1" dirty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Ходараўская сямігадовая школа</a:t>
            </a:r>
            <a:endParaRPr lang="ru-RU" sz="3400" i="1" dirty="0">
              <a:solidFill>
                <a:srgbClr val="800000"/>
              </a:solidFill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\Desktop\IMG_20190227_204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587548" y="516908"/>
            <a:ext cx="3960440" cy="661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7519169" cy="4536504"/>
          </a:xfrm>
        </p:spPr>
        <p:txBody>
          <a:bodyPr>
            <a:normAutofit/>
          </a:bodyPr>
          <a:lstStyle/>
          <a:p>
            <a:pPr algn="l"/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Ёда Павел Восіпавіч, </a:t>
            </a:r>
            <a:b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Кавальчук Аляксандар Георгіевіч,</a:t>
            </a:r>
            <a:b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Кучэйка Міхаіл Юр’евіч,</a:t>
            </a:r>
            <a:b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Высоцкі Міхаіл Міхайлавіч,</a:t>
            </a:r>
            <a:b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Маладзіла Уладзімір Антонавіч,</a:t>
            </a:r>
            <a:b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Кучэйка Міхаіл Вікенцьевіч,</a:t>
            </a:r>
            <a:b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Дзянішчык Віктар Фадзеевіч</a:t>
            </a:r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 </a:t>
            </a:r>
            <a:endParaRPr lang="ru-RU" dirty="0"/>
          </a:p>
        </p:txBody>
      </p:sp>
      <p:pic>
        <p:nvPicPr>
          <p:cNvPr id="3074" name="Picture 2" descr="C:\Users\User\Desktop\VOV_Belarus_1.jpg"/>
          <p:cNvPicPr>
            <a:picLocks noChangeAspect="1" noChangeArrowheads="1"/>
          </p:cNvPicPr>
          <p:nvPr/>
        </p:nvPicPr>
        <p:blipFill>
          <a:blip r:embed="rId2"/>
          <a:srcRect l="15901" t="20395" r="53037" b="21727"/>
          <a:stretch>
            <a:fillRect/>
          </a:stretch>
        </p:blipFill>
        <p:spPr bwMode="auto">
          <a:xfrm>
            <a:off x="24145" y="-3423"/>
            <a:ext cx="91313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CIM\142___10\IMG_3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517232"/>
            <a:ext cx="8686800" cy="720080"/>
          </a:xfr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ru-RU" sz="3400" i="1" dirty="0" err="1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Бартель</a:t>
            </a:r>
            <a:r>
              <a:rPr lang="ru-RU" sz="3400" i="1" dirty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400" i="1" dirty="0" err="1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Таіса</a:t>
            </a:r>
            <a:r>
              <a:rPr lang="ru-RU" sz="3400" i="1" dirty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400" i="1" dirty="0" err="1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Іосіфаўна</a:t>
            </a:r>
            <a:r>
              <a:rPr lang="ru-RU" sz="3400" i="1" dirty="0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 з </a:t>
            </a:r>
            <a:r>
              <a:rPr lang="ru-RU" sz="3400" i="1" dirty="0" err="1">
                <a:solidFill>
                  <a:srgbClr val="800000"/>
                </a:solidFill>
                <a:ea typeface="+mn-ea"/>
                <a:cs typeface="Times New Roman" panose="02020603050405020304" pitchFamily="18" charset="0"/>
              </a:rPr>
              <a:t>унукамі</a:t>
            </a:r>
            <a:endParaRPr lang="ru-RU" sz="3400" i="1" dirty="0">
              <a:solidFill>
                <a:srgbClr val="800000"/>
              </a:solidFill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194</TotalTime>
  <Words>85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Педагогі – УДЗЕЛЬНІКІ ВЯЛІКАЙ АЙЧЫННАЙ ВаЙНЫ</vt:lpstr>
      <vt:lpstr>ГІСТОРЫЯ ЖЫЦЦЯ І ДЗЕЙНАСЦІ ВЕТЭРАНА ВЯЛІКАЙ АЙЧЫННАЙ ВАЙНЫ, ПАРТЫЗАНА-ВЯЗНЯ  ЛАЎРУКЕВІЧА ІВАНА ІВАНАВІЧА</vt:lpstr>
      <vt:lpstr>ЛАЎРУКЕВІЧ ІВАН ІВАНАВІЧ</vt:lpstr>
      <vt:lpstr>Презентация PowerPoint</vt:lpstr>
      <vt:lpstr>Бацькі: Паліна і Іван Лаўрукевічы</vt:lpstr>
      <vt:lpstr>Ходараўская сямігадовая школа</vt:lpstr>
      <vt:lpstr>Ёда Павел Восіпавіч,  Кавальчук Аляксандар Георгіевіч, Кучэйка Міхаіл Юр’евіч, Высоцкі Міхаіл Міхайлавіч, Маладзіла Уладзімір Антонавіч, Кучэйка Міхаіл Вікенцьевіч, Дзянішчык Віктар Фадзеевіч.</vt:lpstr>
      <vt:lpstr> </vt:lpstr>
      <vt:lpstr>Бартель Таіса Іосіфаўна з унукамі</vt:lpstr>
      <vt:lpstr>Презентация PowerPoint</vt:lpstr>
      <vt:lpstr>Будынак  Ходараўскай  пачатковай школы</vt:lpstr>
      <vt:lpstr>Маладая сям’я настаўніка</vt:lpstr>
      <vt:lpstr>Прашэнне рэктарата Гомельскага дзяржаўнага педагагічнага інстытута аб уладкаванні на працу ў Ходараўскую сярэднюю школу аспіранта кафедры фізіялогіі раслін Лаўрукевіча Івана Іванавіча</vt:lpstr>
      <vt:lpstr>           Магіла, дзе пахаваны Лаўрукевіч Іван Іванавіч (могілкі каля вёскі Зіновічы Лідскага раёна)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24</cp:revision>
  <dcterms:created xsi:type="dcterms:W3CDTF">2019-02-27T18:03:10Z</dcterms:created>
  <dcterms:modified xsi:type="dcterms:W3CDTF">2019-02-28T06:04:59Z</dcterms:modified>
</cp:coreProperties>
</file>